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B132-0B70-451A-8ECB-084402721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7AA72-0FFC-4BFE-8773-43BF8843B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E96DF-CD07-4075-8954-CF40B584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6CD44-E6B8-41B7-A14C-35F373F6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CF2B6-0FAD-4FA9-9662-30B8C669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1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F9D6-A7D8-462F-A9F6-C5B2B422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37225-4E6B-495D-9252-2807D69BB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775A-B81F-413E-A55D-FA1CA97D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16BF6-EBAE-4E8A-B594-531C791A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B9157-D485-455D-B270-D2480F7E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2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AF8537-D97C-471D-BFB0-D2D826D42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87500-016E-4BBF-A792-D1646B1D2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14A5-F6F4-42F9-AD4E-9B277DE6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97E29-3C93-4B2D-9E5D-2682EB27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0310-C882-4BA1-9E92-7014A816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1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63B9-2BED-4402-8D3B-D6828DEE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C09ED-C40A-4C32-9364-021F08803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399F-1B2C-412E-8E5E-62168B47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DCEF8-1642-4DC0-BA72-766EF3EE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2E1C7-44A6-435C-8FCD-094BAC33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F262-2CF9-4073-8E31-934DB37A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BA07-7BE8-4EA4-9B48-A76E54E3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DE5C-1E8D-40DB-B47D-8605DEB1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3BA22-95ED-4525-B749-C3FED2B7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B620-2DFC-4491-9490-E3F4A30C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5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561A-7033-4122-BE6D-719122B7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8B73-DFC6-4FDA-B248-EB89AF660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7DEBA-6754-496B-8BFF-91EAE3DBC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50096-1275-4184-8542-4A502D9D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BDED0-6DA9-4B86-BA44-89ECF023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BD59B-506C-4335-A90F-C69DC7E1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279F-28FB-4F45-A958-232F334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3390-0235-4A13-BEEC-A4D51EF3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33511-A0F2-457D-8B8E-67BF6DE7E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7E6BE-2F3C-4E47-ADD8-D88BC40A7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033B4-8A87-4E5A-A93E-6CF899B99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574E7-0B30-4470-AC49-986873C4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6FE74-C239-453D-A516-80DF1219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6D9AA-BCAF-42E5-9E2D-CB01A699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8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7B58-3CD7-4FAE-B536-11E0BA6E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5F9BB-3EAC-4F18-91BC-E3FBFDD2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1541-86BB-441F-96FA-98202441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871E4-592E-42CF-AE4B-B2EC8560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372B7-66BA-448F-AB01-A1F0606C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3BD6C-B829-4088-857C-FBBDD2DB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48BA-55C1-4343-9AD3-F7BBE521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91B0-7B25-4F82-B7D8-70DCD3E6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8044-21AF-4EA7-86C1-A263A20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4CA35-D59E-4D2C-8AA2-E47304D6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9BBFC-4EFC-4E88-BCF2-3CAA7DD9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0DAF-4984-4F31-9BA8-B102239C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3FDAD-52F7-4DF2-A3A5-671A05FD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86D8-7E84-4765-8A67-7AA215A25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58F55-1C47-419E-9E1E-E6FA64932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C3E64-5C65-487C-A41D-A26027778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90D30-341C-4C71-8331-19FF995A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4973E-3649-421B-8015-9254B032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BB335-4714-4AB0-8F41-5B9FC9F1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F961A-FDC8-4325-BABB-AE7D5DF4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D5A5-529B-4045-8FFC-689065952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4BC0F-5697-49F7-B4BD-E9DE9E35D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0A135-9824-4B3D-917C-DF611070C73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4791C-CEC6-419A-AB5F-67851CB4F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AE6C-C353-436D-A907-A8413962A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3F632-2998-4BBC-9ED7-2B1AC7FA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36f-8ZUkS6o2shghnbMxmP1Tqfun6IGv/view?usp=drive_li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8DA0-9F08-4109-B3B8-7592BCBDB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700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YOLO v8</a:t>
            </a:r>
            <a:br>
              <a:rPr lang="en-US" dirty="0"/>
            </a:br>
            <a:r>
              <a:rPr lang="en-US" dirty="0"/>
              <a:t>YOU ONLY LOOK ONCE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8BEDE-A1AC-4D82-9CA2-4D443E769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1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architecture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D0A13-D400-4E7E-95AA-EFBBE7A43CA5}"/>
              </a:ext>
            </a:extLst>
          </p:cNvPr>
          <p:cNvSpPr/>
          <p:nvPr/>
        </p:nvSpPr>
        <p:spPr>
          <a:xfrm>
            <a:off x="838200" y="2551835"/>
            <a:ext cx="3079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Backbone</a:t>
            </a:r>
          </a:p>
          <a:p>
            <a:pPr algn="just"/>
            <a:r>
              <a:rPr lang="en-US" dirty="0" err="1"/>
              <a:t>ekstraktor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, </a:t>
            </a:r>
            <a:r>
              <a:rPr lang="en-US" dirty="0" err="1"/>
              <a:t>bertugas</a:t>
            </a:r>
            <a:r>
              <a:rPr lang="en-US" dirty="0"/>
              <a:t> </a:t>
            </a:r>
            <a:r>
              <a:rPr lang="en-US" dirty="0" err="1"/>
              <a:t>mengekstrak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input.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di </a:t>
            </a:r>
            <a:r>
              <a:rPr lang="en-US" dirty="0" err="1"/>
              <a:t>lapisan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dan </a:t>
            </a:r>
            <a:r>
              <a:rPr lang="en-US" dirty="0" err="1"/>
              <a:t>tekstur</a:t>
            </a:r>
            <a:endParaRPr lang="en-US" dirty="0"/>
          </a:p>
        </p:txBody>
      </p:sp>
      <p:pic>
        <p:nvPicPr>
          <p:cNvPr id="1026" name="Picture 2" descr="YOLOv8_structure_v1.6">
            <a:extLst>
              <a:ext uri="{FF2B5EF4-FFF2-40B4-BE49-F238E27FC236}">
                <a16:creationId xmlns:a16="http://schemas.microsoft.com/office/drawing/2014/main" id="{FA969C04-8DD3-4DDE-9C46-157C837E2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70078"/>
          <a:stretch/>
        </p:blipFill>
        <p:spPr bwMode="auto">
          <a:xfrm>
            <a:off x="6943638" y="143400"/>
            <a:ext cx="2435254" cy="657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architecture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D0A13-D400-4E7E-95AA-EFBBE7A43CA5}"/>
              </a:ext>
            </a:extLst>
          </p:cNvPr>
          <p:cNvSpPr/>
          <p:nvPr/>
        </p:nvSpPr>
        <p:spPr>
          <a:xfrm>
            <a:off x="838200" y="2551835"/>
            <a:ext cx="39267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Neck</a:t>
            </a:r>
          </a:p>
          <a:p>
            <a:pPr algn="just"/>
            <a:r>
              <a:rPr lang="en-US" dirty="0" err="1"/>
              <a:t>memudahkan</a:t>
            </a:r>
            <a:r>
              <a:rPr lang="en-US" dirty="0"/>
              <a:t> transfer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semantik</a:t>
            </a:r>
            <a:r>
              <a:rPr lang="en-US" dirty="0"/>
              <a:t> dan </a:t>
            </a:r>
            <a:r>
              <a:rPr lang="en-US" dirty="0" err="1"/>
              <a:t>lokasi</a:t>
            </a:r>
            <a:r>
              <a:rPr lang="en-US" dirty="0"/>
              <a:t>, </a:t>
            </a:r>
            <a:r>
              <a:rPr lang="en-US" dirty="0" err="1"/>
              <a:t>bagian</a:t>
            </a:r>
            <a:r>
              <a:rPr lang="en-US" dirty="0"/>
              <a:t> neck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upsampling</a:t>
            </a:r>
            <a:r>
              <a:rPr lang="en-US" dirty="0"/>
              <a:t> dan </a:t>
            </a:r>
            <a:r>
              <a:rPr lang="en-US" dirty="0" err="1"/>
              <a:t>downsampling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dan </a:t>
            </a:r>
            <a:r>
              <a:rPr lang="en-US" dirty="0" err="1"/>
              <a:t>tekstur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dan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diekstraksi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backbone.</a:t>
            </a:r>
          </a:p>
        </p:txBody>
      </p:sp>
      <p:pic>
        <p:nvPicPr>
          <p:cNvPr id="6" name="Picture 2" descr="YOLOv8_structure_v1.6">
            <a:extLst>
              <a:ext uri="{FF2B5EF4-FFF2-40B4-BE49-F238E27FC236}">
                <a16:creationId xmlns:a16="http://schemas.microsoft.com/office/drawing/2014/main" id="{8CFD2540-5345-468D-83E9-FB2D32CB0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2" t="56194" r="17550" b="2680"/>
          <a:stretch/>
        </p:blipFill>
        <p:spPr bwMode="auto">
          <a:xfrm>
            <a:off x="5204669" y="1214501"/>
            <a:ext cx="6149131" cy="4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56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architecture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D0A13-D400-4E7E-95AA-EFBBE7A43CA5}"/>
              </a:ext>
            </a:extLst>
          </p:cNvPr>
          <p:cNvSpPr/>
          <p:nvPr/>
        </p:nvSpPr>
        <p:spPr>
          <a:xfrm>
            <a:off x="796978" y="1690688"/>
            <a:ext cx="62198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Head</a:t>
            </a:r>
          </a:p>
          <a:p>
            <a:pPr algn="just"/>
            <a:r>
              <a:rPr lang="en-US" sz="1600" dirty="0" err="1"/>
              <a:t>Bagian</a:t>
            </a:r>
            <a:r>
              <a:rPr lang="en-US" sz="1600" dirty="0"/>
              <a:t> Head </a:t>
            </a:r>
            <a:r>
              <a:rPr lang="en-US" sz="1600" dirty="0" err="1"/>
              <a:t>dari</a:t>
            </a:r>
            <a:r>
              <a:rPr lang="en-US" sz="1600" dirty="0"/>
              <a:t> YOLOv8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modul</a:t>
            </a:r>
            <a:r>
              <a:rPr lang="en-US" sz="1600" dirty="0"/>
              <a:t> </a:t>
            </a:r>
            <a:r>
              <a:rPr lang="en-US" sz="1600" dirty="0" err="1"/>
              <a:t>deteksi</a:t>
            </a:r>
            <a:r>
              <a:rPr lang="en-US" sz="1600" dirty="0"/>
              <a:t> yang </a:t>
            </a:r>
            <a:r>
              <a:rPr lang="en-US" sz="1600" dirty="0" err="1"/>
              <a:t>bertugas</a:t>
            </a:r>
            <a:r>
              <a:rPr lang="en-US" sz="1600" dirty="0"/>
              <a:t> </a:t>
            </a:r>
            <a:r>
              <a:rPr lang="en-US" sz="1600" dirty="0" err="1"/>
              <a:t>memprediksi</a:t>
            </a:r>
            <a:r>
              <a:rPr lang="en-US" sz="1600" dirty="0"/>
              <a:t> </a:t>
            </a:r>
            <a:r>
              <a:rPr lang="en-US" sz="1600" dirty="0" err="1"/>
              <a:t>kelas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dan </a:t>
            </a:r>
            <a:r>
              <a:rPr lang="en-US" sz="1600" dirty="0" err="1"/>
              <a:t>kotak</a:t>
            </a:r>
            <a:r>
              <a:rPr lang="en-US" sz="1600" dirty="0"/>
              <a:t> </a:t>
            </a:r>
            <a:r>
              <a:rPr lang="en-US" sz="1600" dirty="0" err="1"/>
              <a:t>pembatas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. Head YOLOv8 </a:t>
            </a:r>
            <a:r>
              <a:rPr lang="en-US" sz="1600" dirty="0" err="1"/>
              <a:t>bersifat</a:t>
            </a:r>
            <a:r>
              <a:rPr lang="en-US" sz="1600" dirty="0"/>
              <a:t> decoupled (</a:t>
            </a:r>
            <a:r>
              <a:rPr lang="en-US" sz="1600" dirty="0" err="1"/>
              <a:t>terpisah</a:t>
            </a:r>
            <a:r>
              <a:rPr lang="en-US" sz="1600" dirty="0"/>
              <a:t>), yang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regresi</a:t>
            </a:r>
            <a:r>
              <a:rPr lang="en-US" sz="1600" dirty="0"/>
              <a:t> dan </a:t>
            </a:r>
            <a:r>
              <a:rPr lang="en-US" sz="1600" dirty="0" err="1"/>
              <a:t>klasifikasi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terpisah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lain. </a:t>
            </a:r>
            <a:r>
              <a:rPr lang="en-US" sz="1600" dirty="0" err="1"/>
              <a:t>Cabang</a:t>
            </a:r>
            <a:r>
              <a:rPr lang="en-US" sz="1600" dirty="0"/>
              <a:t> </a:t>
            </a:r>
            <a:r>
              <a:rPr lang="en-US" sz="1600" dirty="0" err="1"/>
              <a:t>klasifikasi</a:t>
            </a:r>
            <a:r>
              <a:rPr lang="en-US" sz="1600" dirty="0"/>
              <a:t> </a:t>
            </a:r>
            <a:r>
              <a:rPr lang="en-US" sz="1600" dirty="0" err="1"/>
              <a:t>berkonsentrasi</a:t>
            </a:r>
            <a:r>
              <a:rPr lang="en-US" sz="1600" dirty="0"/>
              <a:t> pada </a:t>
            </a:r>
            <a:r>
              <a:rPr lang="en-US" sz="1600" dirty="0" err="1"/>
              <a:t>menemukan</a:t>
            </a:r>
            <a:r>
              <a:rPr lang="en-US" sz="1600" dirty="0"/>
              <a:t> label </a:t>
            </a:r>
            <a:r>
              <a:rPr lang="en-US" sz="1600" dirty="0" err="1"/>
              <a:t>kelas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yang </a:t>
            </a:r>
            <a:r>
              <a:rPr lang="en-US" sz="1600" dirty="0" err="1"/>
              <a:t>dimiliki</a:t>
            </a:r>
            <a:r>
              <a:rPr lang="en-US" sz="1600" dirty="0"/>
              <a:t> oleh </a:t>
            </a:r>
            <a:r>
              <a:rPr lang="en-US" sz="1600" dirty="0" err="1"/>
              <a:t>objek</a:t>
            </a:r>
            <a:r>
              <a:rPr lang="en-US" sz="1600" dirty="0"/>
              <a:t> yang </a:t>
            </a:r>
            <a:r>
              <a:rPr lang="en-US" sz="1600" dirty="0" err="1"/>
              <a:t>terdeteksi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, </a:t>
            </a:r>
            <a:r>
              <a:rPr lang="en-US" sz="1600" dirty="0" err="1"/>
              <a:t>sementara</a:t>
            </a:r>
            <a:r>
              <a:rPr lang="en-US" sz="1600" dirty="0"/>
              <a:t>  </a:t>
            </a:r>
            <a:r>
              <a:rPr lang="en-US" sz="1600" dirty="0" err="1"/>
              <a:t>cabang</a:t>
            </a:r>
            <a:r>
              <a:rPr lang="en-US" sz="1600" dirty="0"/>
              <a:t> </a:t>
            </a:r>
            <a:r>
              <a:rPr lang="en-US" sz="1600" dirty="0" err="1"/>
              <a:t>regresi</a:t>
            </a:r>
            <a:r>
              <a:rPr lang="en-US" sz="1600" dirty="0"/>
              <a:t> </a:t>
            </a:r>
            <a:r>
              <a:rPr lang="en-US" sz="1600" dirty="0" err="1"/>
              <a:t>berkonsentrasi</a:t>
            </a:r>
            <a:r>
              <a:rPr lang="en-US" sz="1600" dirty="0"/>
              <a:t> </a:t>
            </a:r>
            <a:r>
              <a:rPr lang="en-US" sz="1600" dirty="0" err="1"/>
              <a:t>memprediksi</a:t>
            </a:r>
            <a:r>
              <a:rPr lang="en-US" sz="1600" dirty="0"/>
              <a:t> </a:t>
            </a:r>
            <a:r>
              <a:rPr lang="en-US" sz="1600" dirty="0" err="1"/>
              <a:t>lokasi</a:t>
            </a:r>
            <a:r>
              <a:rPr lang="en-US" sz="1600" dirty="0"/>
              <a:t> dan </a:t>
            </a: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 yang </a:t>
            </a:r>
            <a:r>
              <a:rPr lang="en-US" sz="1600" dirty="0" err="1"/>
              <a:t>terdeteksi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koordinat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 </a:t>
            </a:r>
            <a:r>
              <a:rPr lang="en-US" sz="1600" dirty="0" err="1"/>
              <a:t>pembatas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yang </a:t>
            </a:r>
            <a:r>
              <a:rPr lang="en-US" sz="1600" dirty="0" err="1"/>
              <a:t>biasa</a:t>
            </a:r>
            <a:r>
              <a:rPr lang="en-US" sz="1600" dirty="0"/>
              <a:t> </a:t>
            </a:r>
            <a:r>
              <a:rPr lang="en-US" sz="1600" dirty="0" err="1"/>
              <a:t>sebut</a:t>
            </a:r>
            <a:r>
              <a:rPr lang="en-US" sz="1600" dirty="0"/>
              <a:t> bounding box</a:t>
            </a:r>
          </a:p>
        </p:txBody>
      </p:sp>
      <p:pic>
        <p:nvPicPr>
          <p:cNvPr id="5" name="Picture 2" descr="YOLOv8_structure_v1.6">
            <a:extLst>
              <a:ext uri="{FF2B5EF4-FFF2-40B4-BE49-F238E27FC236}">
                <a16:creationId xmlns:a16="http://schemas.microsoft.com/office/drawing/2014/main" id="{DFB6C3DD-4DE5-45FE-B6D1-F25005B28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7" t="56822" r="437" b="2681"/>
          <a:stretch/>
        </p:blipFill>
        <p:spPr bwMode="auto">
          <a:xfrm>
            <a:off x="7936228" y="563223"/>
            <a:ext cx="3417572" cy="5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YOLOv8_structure_v1.6">
            <a:extLst>
              <a:ext uri="{FF2B5EF4-FFF2-40B4-BE49-F238E27FC236}">
                <a16:creationId xmlns:a16="http://schemas.microsoft.com/office/drawing/2014/main" id="{EA3CA25A-DC0F-4196-93CF-1542B876D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0" t="46430" r="1035" b="43574"/>
          <a:stretch/>
        </p:blipFill>
        <p:spPr bwMode="auto">
          <a:xfrm>
            <a:off x="755758" y="4306160"/>
            <a:ext cx="6302267" cy="15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How Does It Work?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C3059-844B-4D75-9236-D7E1B1E3863D}"/>
              </a:ext>
            </a:extLst>
          </p:cNvPr>
          <p:cNvSpPr/>
          <p:nvPr/>
        </p:nvSpPr>
        <p:spPr>
          <a:xfrm>
            <a:off x="1032894" y="3429000"/>
            <a:ext cx="10126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 v8 Inference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6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How Does It Work?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7B742-9BF1-4127-B43C-8D30D0C67A8A}"/>
              </a:ext>
            </a:extLst>
          </p:cNvPr>
          <p:cNvSpPr/>
          <p:nvPr/>
        </p:nvSpPr>
        <p:spPr>
          <a:xfrm>
            <a:off x="838200" y="2096105"/>
            <a:ext cx="6219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Parking Management System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14B03-8045-49E0-8803-CF5448D9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7853"/>
            <a:ext cx="4086795" cy="2305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F5DE0A-DA59-4826-A7A0-E6526609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80" y="3133669"/>
            <a:ext cx="40940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r>
              <a:rPr lang="en-US" sz="2400" dirty="0"/>
              <a:t>How Does It Work?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7B742-9BF1-4127-B43C-8D30D0C67A8A}"/>
              </a:ext>
            </a:extLst>
          </p:cNvPr>
          <p:cNvSpPr/>
          <p:nvPr/>
        </p:nvSpPr>
        <p:spPr>
          <a:xfrm>
            <a:off x="838200" y="2096105"/>
            <a:ext cx="6219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Parking Management System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19640-D82E-44C2-9C47-E6ADABD1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6131"/>
            <a:ext cx="4010585" cy="2229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B8FE2-1478-497B-A37A-AD36A701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7" y="3386131"/>
            <a:ext cx="3886742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8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4E7D-C0E9-4E85-8D65-0B8C1AB4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9309-11A5-49DC-B45F-00438D88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8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r>
              <a:rPr lang="en-US" sz="2400" dirty="0"/>
              <a:t>convolution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66C0-D2D7-4DEE-998D-F89CC583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deep learning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5ED63-9C5B-4255-8BD6-A954C103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50" y="3196490"/>
            <a:ext cx="6630099" cy="31161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738422-6FB2-4C6B-98F6-DD117C31DE26}"/>
              </a:ext>
            </a:extLst>
          </p:cNvPr>
          <p:cNvSpPr txBox="1">
            <a:spLocks/>
          </p:cNvSpPr>
          <p:nvPr/>
        </p:nvSpPr>
        <p:spPr>
          <a:xfrm>
            <a:off x="3599925" y="6492875"/>
            <a:ext cx="4992149" cy="25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 err="1"/>
              <a:t>Sumber:https</a:t>
            </a:r>
            <a:r>
              <a:rPr lang="en-US" sz="1100" dirty="0"/>
              <a:t>://developersbreach.com/convolution-neural-network-deep-learning/  </a:t>
            </a:r>
          </a:p>
        </p:txBody>
      </p:sp>
    </p:spTree>
    <p:extLst>
      <p:ext uri="{BB962C8B-B14F-4D97-AF65-F5344CB8AC3E}">
        <p14:creationId xmlns:p14="http://schemas.microsoft.com/office/powerpoint/2010/main" val="180740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r>
              <a:rPr lang="en-US" sz="2400" dirty="0"/>
              <a:t>convolution neural network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5ED63-9C5B-4255-8BD6-A954C103C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1" r="85386" b="27321"/>
          <a:stretch/>
        </p:blipFill>
        <p:spPr>
          <a:xfrm>
            <a:off x="9509622" y="1452523"/>
            <a:ext cx="2083963" cy="351376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E3819C-4AFE-4954-8DC6-5E2BCF12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9827" cy="314065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Input Layer</a:t>
            </a:r>
          </a:p>
          <a:p>
            <a:pPr marL="0" indent="0" algn="just">
              <a:buNone/>
            </a:pPr>
            <a:r>
              <a:rPr lang="en-US" dirty="0" err="1"/>
              <a:t>Lapisan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pixel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dimasukkan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batik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liat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channel </a:t>
            </a:r>
            <a:r>
              <a:rPr lang="en-US" dirty="0" err="1"/>
              <a:t>warna</a:t>
            </a:r>
            <a:r>
              <a:rPr lang="en-US" dirty="0"/>
              <a:t> RGB: </a:t>
            </a:r>
            <a:r>
              <a:rPr lang="en-US" dirty="0" err="1"/>
              <a:t>merah</a:t>
            </a:r>
            <a:r>
              <a:rPr lang="en-US" dirty="0"/>
              <a:t>, </a:t>
            </a:r>
            <a:r>
              <a:rPr lang="en-US" dirty="0" err="1"/>
              <a:t>hijau</a:t>
            </a:r>
            <a:r>
              <a:rPr lang="en-US" dirty="0"/>
              <a:t>, dan </a:t>
            </a:r>
            <a:r>
              <a:rPr lang="en-US" dirty="0" err="1"/>
              <a:t>biru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0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r>
              <a:rPr lang="en-US" sz="2400" dirty="0"/>
              <a:t>convolution neural network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E3819C-4AFE-4954-8DC6-5E2BCF12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013" cy="2267811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Convolution</a:t>
            </a:r>
          </a:p>
          <a:p>
            <a:pPr marL="0" indent="0" algn="just">
              <a:buNone/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arsitektur</a:t>
            </a:r>
            <a:r>
              <a:rPr lang="en-US" sz="2000" dirty="0"/>
              <a:t> CNN </a:t>
            </a:r>
            <a:r>
              <a:rPr lang="en-US" sz="2000" dirty="0" err="1"/>
              <a:t>komponen</a:t>
            </a:r>
            <a:r>
              <a:rPr lang="en-US" sz="2000" dirty="0"/>
              <a:t> yang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peran</a:t>
            </a:r>
            <a:r>
              <a:rPr lang="en-US" sz="2000" dirty="0"/>
              <a:t> yang </a:t>
            </a:r>
            <a:r>
              <a:rPr lang="en-US" sz="2000" dirty="0" err="1"/>
              <a:t>signifikan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konvolusi</a:t>
            </a:r>
            <a:r>
              <a:rPr lang="en-US" sz="2000" dirty="0"/>
              <a:t>, </a:t>
            </a:r>
            <a:r>
              <a:rPr lang="en-US" sz="2000" dirty="0" err="1"/>
              <a:t>lapisan</a:t>
            </a:r>
            <a:r>
              <a:rPr lang="en-US" sz="2000" dirty="0"/>
              <a:t> </a:t>
            </a:r>
            <a:r>
              <a:rPr lang="en-US" sz="2000" dirty="0" err="1"/>
              <a:t>konvolusi</a:t>
            </a:r>
            <a:r>
              <a:rPr lang="en-US" sz="2000" dirty="0"/>
              <a:t> yang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sekumpulan</a:t>
            </a:r>
            <a:r>
              <a:rPr lang="en-US" sz="2000" dirty="0"/>
              <a:t> filter </a:t>
            </a:r>
            <a:r>
              <a:rPr lang="en-US" sz="2000" dirty="0" err="1"/>
              <a:t>konvolusi</a:t>
            </a:r>
            <a:r>
              <a:rPr lang="en-US" sz="2000" dirty="0"/>
              <a:t> juga </a:t>
            </a:r>
            <a:r>
              <a:rPr lang="en-US" sz="2000" dirty="0" err="1"/>
              <a:t>dikenal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kernel </a:t>
            </a:r>
            <a:r>
              <a:rPr lang="en-US" sz="2000" dirty="0" err="1"/>
              <a:t>atau</a:t>
            </a:r>
            <a:r>
              <a:rPr lang="en-US" sz="2000" dirty="0"/>
              <a:t> feature detector.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8FD65-1D79-4383-8301-5C8A1298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24483" r="35472" b="17907"/>
          <a:stretch/>
        </p:blipFill>
        <p:spPr>
          <a:xfrm>
            <a:off x="6946798" y="1690688"/>
            <a:ext cx="4407002" cy="24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F13DCF-8DBD-4987-90B4-AB644166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8373"/>
            <a:ext cx="5249193" cy="23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r>
              <a:rPr lang="en-US" sz="2400" dirty="0"/>
              <a:t>convolution neural network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E3819C-4AFE-4954-8DC6-5E2BCF12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013" cy="205008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Pooling Layer</a:t>
            </a:r>
          </a:p>
          <a:p>
            <a:pPr marL="0" indent="0" algn="just">
              <a:buNone/>
            </a:pPr>
            <a:r>
              <a:rPr lang="en-US" sz="1800" dirty="0"/>
              <a:t>pooling layer </a:t>
            </a:r>
            <a:r>
              <a:rPr lang="en-US" sz="1800" dirty="0" err="1"/>
              <a:t>adalah</a:t>
            </a:r>
            <a:r>
              <a:rPr lang="en-US" sz="1800" dirty="0"/>
              <a:t> sub-sampling feature map,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macam</a:t>
            </a:r>
            <a:r>
              <a:rPr lang="en-US" sz="1800" dirty="0"/>
              <a:t> feature map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proses </a:t>
            </a:r>
            <a:r>
              <a:rPr lang="en-US" sz="1800" dirty="0" err="1"/>
              <a:t>konvolusi</a:t>
            </a:r>
            <a:r>
              <a:rPr lang="en-US" sz="1800" dirty="0"/>
              <a:t>. </a:t>
            </a:r>
            <a:r>
              <a:rPr lang="en-US" sz="1800" dirty="0" err="1"/>
              <a:t>dengan</a:t>
            </a:r>
            <a:r>
              <a:rPr lang="en-US" sz="1800" dirty="0"/>
              <a:t> kata lain,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peta </a:t>
            </a:r>
            <a:r>
              <a:rPr lang="en-US" sz="1800" dirty="0" err="1"/>
              <a:t>fitur</a:t>
            </a:r>
            <a:r>
              <a:rPr lang="en-US" sz="1800" dirty="0"/>
              <a:t> yang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kecil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peta </a:t>
            </a:r>
            <a:r>
              <a:rPr lang="en-US" sz="1800" dirty="0" err="1"/>
              <a:t>fitur</a:t>
            </a:r>
            <a:r>
              <a:rPr lang="en-US" sz="1800" dirty="0"/>
              <a:t> </a:t>
            </a:r>
            <a:r>
              <a:rPr lang="en-US" sz="1800" dirty="0" err="1"/>
              <a:t>berukuran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8FD65-1D79-4383-8301-5C8A1298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24483" r="35472" b="17907"/>
          <a:stretch/>
        </p:blipFill>
        <p:spPr>
          <a:xfrm>
            <a:off x="6946798" y="1690688"/>
            <a:ext cx="4407002" cy="2424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49670-3683-4233-ABC7-FE8B487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8373"/>
            <a:ext cx="5249193" cy="23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br>
              <a:rPr lang="en-US" dirty="0"/>
            </a:br>
            <a:r>
              <a:rPr lang="en-US" sz="2400" dirty="0"/>
              <a:t>convolution neural network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E3819C-4AFE-4954-8DC6-5E2BCF12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65565" cy="205008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Flatten Layer &amp; Fully Connected Layer</a:t>
            </a:r>
          </a:p>
          <a:p>
            <a:pPr marL="0" indent="0" algn="just">
              <a:buNone/>
            </a:pPr>
            <a:r>
              <a:rPr lang="en-US" sz="1800" dirty="0"/>
              <a:t>fully connected layer </a:t>
            </a:r>
            <a:r>
              <a:rPr lang="en-US" sz="1800" dirty="0" err="1"/>
              <a:t>berada</a:t>
            </a:r>
            <a:r>
              <a:rPr lang="en-US" sz="1800" dirty="0"/>
              <a:t> pada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pada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arsitektur</a:t>
            </a:r>
            <a:r>
              <a:rPr lang="en-US" sz="1800" dirty="0"/>
              <a:t> CNN. Di </a:t>
            </a:r>
            <a:r>
              <a:rPr lang="en-US" sz="1800" dirty="0" err="1"/>
              <a:t>lapisan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, </a:t>
            </a:r>
            <a:r>
              <a:rPr lang="en-US" sz="1800" dirty="0" err="1"/>
              <a:t>setiap</a:t>
            </a:r>
            <a:r>
              <a:rPr lang="en-US" sz="1800" dirty="0"/>
              <a:t> neuron </a:t>
            </a:r>
            <a:r>
              <a:rPr lang="en-US" sz="1800" dirty="0" err="1"/>
              <a:t>terhubung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neuron di </a:t>
            </a:r>
            <a:r>
              <a:rPr lang="en-US" sz="1800" dirty="0" err="1"/>
              <a:t>lapisan</a:t>
            </a:r>
            <a:r>
              <a:rPr lang="en-US" sz="1800" dirty="0"/>
              <a:t> </a:t>
            </a:r>
            <a:r>
              <a:rPr lang="en-US" sz="1800" dirty="0" err="1"/>
              <a:t>sebelumnya</a:t>
            </a:r>
            <a:r>
              <a:rPr lang="en-US" sz="1800" dirty="0"/>
              <a:t>, yang </a:t>
            </a:r>
            <a:r>
              <a:rPr lang="en-US" sz="1800" dirty="0" err="1"/>
              <a:t>dikenal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fully connected (FC).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706B5-B6F3-481D-A386-8E4C35C2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8" t="14797" r="1245" b="1478"/>
          <a:stretch/>
        </p:blipFill>
        <p:spPr>
          <a:xfrm>
            <a:off x="8761602" y="1546181"/>
            <a:ext cx="2592198" cy="26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8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E3819C-4AFE-4954-8DC6-5E2BCF12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217" y="2403955"/>
            <a:ext cx="7265565" cy="20500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err="1"/>
              <a:t>Algoritma</a:t>
            </a:r>
            <a:r>
              <a:rPr lang="en-US" sz="1800" dirty="0"/>
              <a:t> YOLO (you only look once) </a:t>
            </a:r>
            <a:r>
              <a:rPr lang="en-US" sz="1800" dirty="0" err="1"/>
              <a:t>pertama</a:t>
            </a:r>
            <a:r>
              <a:rPr lang="en-US" sz="1800" dirty="0"/>
              <a:t> kali </a:t>
            </a:r>
            <a:r>
              <a:rPr lang="en-US" sz="1800" dirty="0" err="1"/>
              <a:t>dikenalkan</a:t>
            </a:r>
            <a:r>
              <a:rPr lang="en-US" sz="1800" dirty="0"/>
              <a:t> oleh Joseph Redmon pada </a:t>
            </a:r>
            <a:r>
              <a:rPr lang="en-US" sz="1800" dirty="0" err="1"/>
              <a:t>tahun</a:t>
            </a:r>
            <a:r>
              <a:rPr lang="en-US" sz="1800" dirty="0"/>
              <a:t> 2016 (Redmon 2016). YOLO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algoritma</a:t>
            </a:r>
            <a:r>
              <a:rPr lang="en-US" sz="1800" dirty="0"/>
              <a:t> </a:t>
            </a:r>
            <a:r>
              <a:rPr lang="en-US" sz="1800" dirty="0" err="1"/>
              <a:t>deteksi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</a:t>
            </a:r>
            <a:r>
              <a:rPr lang="en-US" sz="1800" dirty="0" err="1"/>
              <a:t>demikian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algoritma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mendeteksi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langkah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tahap</a:t>
            </a:r>
            <a:r>
              <a:rPr lang="en-US" sz="1800" dirty="0"/>
              <a:t> proses,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memprediksi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dan </a:t>
            </a:r>
            <a:r>
              <a:rPr lang="en-US" sz="1800" dirty="0" err="1"/>
              <a:t>kategori</a:t>
            </a:r>
            <a:r>
              <a:rPr lang="en-US" sz="1800" dirty="0"/>
              <a:t> </a:t>
            </a:r>
            <a:r>
              <a:rPr lang="en-US" sz="1800" dirty="0" err="1"/>
              <a:t>kelas</a:t>
            </a:r>
            <a:r>
              <a:rPr lang="en-US" sz="1800" dirty="0"/>
              <a:t> </a:t>
            </a:r>
            <a:r>
              <a:rPr lang="en-US" sz="1800" dirty="0" err="1"/>
              <a:t>objek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proses </a:t>
            </a:r>
            <a:r>
              <a:rPr lang="en-US" sz="1800" dirty="0" err="1"/>
              <a:t>inferensi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prediksi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48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999B3-6134-4D76-8E9E-F4B495B22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78" y="3428999"/>
            <a:ext cx="7704240" cy="3370606"/>
          </a:xfr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0EFA607-16C1-46CE-A3C8-995759E2B1C9}"/>
              </a:ext>
            </a:extLst>
          </p:cNvPr>
          <p:cNvSpPr txBox="1">
            <a:spLocks/>
          </p:cNvSpPr>
          <p:nvPr/>
        </p:nvSpPr>
        <p:spPr>
          <a:xfrm>
            <a:off x="2463217" y="2403955"/>
            <a:ext cx="7265565" cy="205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D0A13-D400-4E7E-95AA-EFBBE7A43CA5}"/>
              </a:ext>
            </a:extLst>
          </p:cNvPr>
          <p:cNvSpPr/>
          <p:nvPr/>
        </p:nvSpPr>
        <p:spPr>
          <a:xfrm>
            <a:off x="1442206" y="1803790"/>
            <a:ext cx="9307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Pada </a:t>
            </a:r>
            <a:r>
              <a:rPr lang="en-US" dirty="0" err="1"/>
              <a:t>Januari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2023 </a:t>
            </a:r>
            <a:r>
              <a:rPr lang="en-US" dirty="0" err="1"/>
              <a:t>ultralytics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YOLOv8. YOLOv8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Estimasi</a:t>
            </a:r>
            <a:r>
              <a:rPr lang="en-US" dirty="0"/>
              <a:t> Pose, dan </a:t>
            </a:r>
            <a:r>
              <a:rPr lang="en-US" dirty="0" err="1"/>
              <a:t>Segmentasi</a:t>
            </a:r>
            <a:r>
              <a:rPr lang="en-US" dirty="0"/>
              <a:t> Instance. Lima </a:t>
            </a:r>
            <a:r>
              <a:rPr lang="en-US" dirty="0" err="1"/>
              <a:t>versi</a:t>
            </a:r>
            <a:r>
              <a:rPr lang="en-US" dirty="0"/>
              <a:t> YOLOv8 yang </a:t>
            </a:r>
            <a:r>
              <a:rPr lang="en-US" dirty="0" err="1"/>
              <a:t>tersedia</a:t>
            </a:r>
            <a:r>
              <a:rPr lang="en-US" dirty="0"/>
              <a:t>: YOLOv8n (nano), YOLOv8s (</a:t>
            </a:r>
            <a:r>
              <a:rPr lang="en-US" dirty="0" err="1"/>
              <a:t>kecil</a:t>
            </a:r>
            <a:r>
              <a:rPr lang="en-US" dirty="0"/>
              <a:t>), YOLOv8m (medium), YOLOv8l (</a:t>
            </a:r>
            <a:r>
              <a:rPr lang="en-US" dirty="0" err="1"/>
              <a:t>besar</a:t>
            </a:r>
            <a:r>
              <a:rPr lang="en-US" dirty="0"/>
              <a:t>), dan YOLOv8x (extra).</a:t>
            </a:r>
          </a:p>
        </p:txBody>
      </p:sp>
    </p:spTree>
    <p:extLst>
      <p:ext uri="{BB962C8B-B14F-4D97-AF65-F5344CB8AC3E}">
        <p14:creationId xmlns:p14="http://schemas.microsoft.com/office/powerpoint/2010/main" val="256848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7208-4B18-434B-8637-4621E94C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0EFA607-16C1-46CE-A3C8-995759E2B1C9}"/>
              </a:ext>
            </a:extLst>
          </p:cNvPr>
          <p:cNvSpPr txBox="1">
            <a:spLocks/>
          </p:cNvSpPr>
          <p:nvPr/>
        </p:nvSpPr>
        <p:spPr>
          <a:xfrm>
            <a:off x="2463217" y="2403955"/>
            <a:ext cx="7265565" cy="205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D0A13-D400-4E7E-95AA-EFBBE7A43CA5}"/>
              </a:ext>
            </a:extLst>
          </p:cNvPr>
          <p:cNvSpPr/>
          <p:nvPr/>
        </p:nvSpPr>
        <p:spPr>
          <a:xfrm>
            <a:off x="838200" y="1903264"/>
            <a:ext cx="30794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Pada </a:t>
            </a:r>
            <a:r>
              <a:rPr lang="en-US" dirty="0" err="1"/>
              <a:t>Januari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2023 </a:t>
            </a:r>
            <a:r>
              <a:rPr lang="en-US" dirty="0" err="1"/>
              <a:t>ultralytics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YOLOv8. YOLOv8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Estimasi</a:t>
            </a:r>
            <a:r>
              <a:rPr lang="en-US" dirty="0"/>
              <a:t> Pose, dan </a:t>
            </a:r>
            <a:r>
              <a:rPr lang="en-US" dirty="0" err="1"/>
              <a:t>Segmentasi</a:t>
            </a:r>
            <a:r>
              <a:rPr lang="en-US" dirty="0"/>
              <a:t> Instance. Lima </a:t>
            </a:r>
            <a:r>
              <a:rPr lang="en-US" dirty="0" err="1"/>
              <a:t>versi</a:t>
            </a:r>
            <a:r>
              <a:rPr lang="en-US" dirty="0"/>
              <a:t> YOLOv8 yang </a:t>
            </a:r>
            <a:r>
              <a:rPr lang="en-US" dirty="0" err="1"/>
              <a:t>tersedia</a:t>
            </a:r>
            <a:r>
              <a:rPr lang="en-US" dirty="0"/>
              <a:t>: YOLOv8n (nano), YOLOv8s (</a:t>
            </a:r>
            <a:r>
              <a:rPr lang="en-US" dirty="0" err="1"/>
              <a:t>kecil</a:t>
            </a:r>
            <a:r>
              <a:rPr lang="en-US" dirty="0"/>
              <a:t>), YOLOv8m (medium), YOLOv8l (</a:t>
            </a:r>
            <a:r>
              <a:rPr lang="en-US" dirty="0" err="1"/>
              <a:t>besar</a:t>
            </a:r>
            <a:r>
              <a:rPr lang="en-US" dirty="0"/>
              <a:t>), dan YOLOv8x (extra).</a:t>
            </a:r>
          </a:p>
        </p:txBody>
      </p:sp>
      <p:pic>
        <p:nvPicPr>
          <p:cNvPr id="1026" name="Picture 2" descr="YOLOv8_structure_v1.6">
            <a:extLst>
              <a:ext uri="{FF2B5EF4-FFF2-40B4-BE49-F238E27FC236}">
                <a16:creationId xmlns:a16="http://schemas.microsoft.com/office/drawing/2014/main" id="{FA969C04-8DD3-4DDE-9C46-157C837E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76" y="93826"/>
            <a:ext cx="6372342" cy="66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7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569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YOLO v8 YOU ONLY LOOK ONCE</vt:lpstr>
      <vt:lpstr>CNN convolution neural network</vt:lpstr>
      <vt:lpstr>CNN convolution neural network</vt:lpstr>
      <vt:lpstr>CNN convolution neural network</vt:lpstr>
      <vt:lpstr>CNN convolution neural network</vt:lpstr>
      <vt:lpstr>CNN convolution neural network</vt:lpstr>
      <vt:lpstr>YOLO</vt:lpstr>
      <vt:lpstr>YOLO</vt:lpstr>
      <vt:lpstr>YOLO </vt:lpstr>
      <vt:lpstr>YOLO architecture</vt:lpstr>
      <vt:lpstr>YOLO architecture</vt:lpstr>
      <vt:lpstr>YOLO architecture</vt:lpstr>
      <vt:lpstr>YOLO How Does It Work?</vt:lpstr>
      <vt:lpstr>YOLO How Does It Work?</vt:lpstr>
      <vt:lpstr>YOLO How Does It Work?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YOLO v8 YOU ONLY LOOK ONCE</dc:title>
  <dc:creator>reza pahlevi</dc:creator>
  <cp:lastModifiedBy>reza pahlevi</cp:lastModifiedBy>
  <cp:revision>2</cp:revision>
  <dcterms:created xsi:type="dcterms:W3CDTF">2026-01-11T06:55:59Z</dcterms:created>
  <dcterms:modified xsi:type="dcterms:W3CDTF">2026-01-12T16:54:16Z</dcterms:modified>
</cp:coreProperties>
</file>